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57" r:id="rId3"/>
    <p:sldId id="258" r:id="rId4"/>
    <p:sldId id="266" r:id="rId5"/>
    <p:sldId id="259" r:id="rId6"/>
    <p:sldId id="267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9EB81A-8AA3-B435-C82F-C75724BDA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64D412-0438-B470-4624-9AF451921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5884AF-6B99-4BA8-7251-D20C01588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B2E46-9C0A-47FF-8047-398A1C7EC8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5506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1AD0D-9C66-F90B-C0A2-B177530B2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2C65F1-BBAE-1AF6-4073-C892A27E9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A7C433-7058-4A43-4284-25CB33137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5F65E-B0FB-4AC6-BD7F-F847A7B61D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543451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106BC-4FD7-EC73-A063-F589DD6361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0C175-FCA4-8E8D-E1B6-32B22E3BC5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8BC8C8-002C-F516-128B-E61311B99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59E21-E465-4183-B0D5-9158AC64CF0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2044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AFC06A-9E70-9E28-3A85-09DCF8370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A3F0D5-7012-9229-708F-2312EA602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908083-FA7B-2A41-8BC6-466454A297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0EB9C-0626-455F-A300-3847C106CE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8709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215625-B779-EA38-1301-1BC920812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2B87F-79A9-3652-9E66-CDC1528F3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7F217-92EC-933F-4802-8FA577DCD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9ABBA-8510-4D9F-8E72-A5A81FACD4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1973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1086EC-79B0-CA6A-CDEF-701DF0589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858BE16-8E7C-CCAE-941A-5FCE07026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0474B7A-5B82-AABC-EEE1-4BFA839A4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3EAAD-C54B-4A76-8C9E-6D6CE4CAD3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129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7465674-A2A2-BDFB-34A9-FAFB6C57A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CFDD17-E78D-9CD0-B004-95D13AC0A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C93D68F-7259-B5F1-0821-960791E22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2B37C-B5A4-4E79-8522-18DA3C5047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3911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07A6A74-A54C-D96C-9ABD-996BF2785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023C7771-FD81-9F44-F12D-D8EBF3BD9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8D648133-B014-46D1-3CCD-580A09309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04C64-D0A7-4D6D-A0C3-CCC2375C6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1626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47809887-039B-4CDA-C56B-E00CCCA6E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46C00BA3-EA02-8C58-6C5B-74672DE85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101618A-4BA6-BC21-8FAF-2C95C3158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321C25-0733-4ACA-B21E-FEDE4F5A61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5074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0B06F0-FE1E-5192-B7B5-9D0BB23CE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950248-B8A8-D3E7-04D5-C6A77AF56F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4F8605-D815-17E8-06D9-EAAF8ABA9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5DBED-B515-4BAA-9968-C19275440D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155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896279E-C039-7069-C68F-F58B82C5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02824DA-E1B7-EC43-5945-E50E694F9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EBC2D42-0712-EE35-4E7F-6B162354B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E8DF6-0BA3-49D3-A43A-5D0AA14A79A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94983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4D623D2-ED90-E1C4-2B9D-B8CEE6566C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CA0CE3D-CC06-AB1F-E8E1-A0C53C870B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A3295-2F68-B29B-BE28-6B8D9D57A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49812B-D976-BECF-474C-E97166BAC0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F997FD-10AF-AE34-5A36-28156A02B1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6E7783-39DC-4C52-94D5-6FD85B646E3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5F0CDB52-B1F4-EF9C-685B-997AD40C71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88840"/>
            <a:ext cx="9144000" cy="2880320"/>
          </a:xfrm>
        </p:spPr>
        <p:txBody>
          <a:bodyPr/>
          <a:lstStyle/>
          <a:p>
            <a:r>
              <a:rPr lang="en-AU" altLang="en-US" sz="2000" dirty="0">
                <a:cs typeface="Tahoma" panose="020B0604030504040204" pitchFamily="34" charset="0"/>
              </a:rPr>
              <a:t>Verse 1</a:t>
            </a:r>
          </a:p>
          <a:p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I am praying, </a:t>
            </a:r>
            <a:r>
              <a:rPr lang="en-AU" altLang="en-US" sz="4000" dirty="0" err="1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blessèd</a:t>
            </a: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 Saviour,</a:t>
            </a:r>
            <a:b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To be more and more like thee;</a:t>
            </a:r>
            <a:b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I am praying that thy Spirit</a:t>
            </a:r>
            <a:b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Like a dove may rest on me.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CEF602-BB70-EABE-0948-6B563171BF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ahoma" panose="020B0604030504040204" pitchFamily="34" charset="0"/>
              </a:rPr>
              <a:t>Chorus</a:t>
            </a:r>
            <a:br>
              <a:rPr lang="en-AU" altLang="en-US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Thou who </a:t>
            </a:r>
            <a:r>
              <a:rPr lang="en-AU" altLang="en-US" sz="4000" dirty="0" err="1">
                <a:cs typeface="Tahoma" panose="020B0604030504040204" pitchFamily="34" charset="0"/>
              </a:rPr>
              <a:t>knowest</a:t>
            </a:r>
            <a:r>
              <a:rPr lang="en-AU" altLang="en-US" sz="4000" dirty="0">
                <a:cs typeface="Tahoma" panose="020B0604030504040204" pitchFamily="34" charset="0"/>
              </a:rPr>
              <a:t> all my weakness,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Thou who </a:t>
            </a:r>
            <a:r>
              <a:rPr lang="en-AU" altLang="en-US" sz="4000" dirty="0" err="1">
                <a:cs typeface="Tahoma" panose="020B0604030504040204" pitchFamily="34" charset="0"/>
              </a:rPr>
              <a:t>knowest</a:t>
            </a:r>
            <a:r>
              <a:rPr lang="en-AU" altLang="en-US" sz="4000" dirty="0">
                <a:cs typeface="Tahoma" panose="020B0604030504040204" pitchFamily="34" charset="0"/>
              </a:rPr>
              <a:t> all my care,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While I plead each precious promise,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Hear, O hear, and answer prayer!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3A023C8-282B-045B-76DF-967C1E29F0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ahoma" panose="020B0604030504040204" pitchFamily="34" charset="0"/>
              </a:rPr>
              <a:t>Verse 2</a:t>
            </a:r>
            <a:br>
              <a:rPr lang="en-AU" altLang="en-US" sz="1400" dirty="0"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I am praying to be humbled</a:t>
            </a:r>
            <a:b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By the power of grace divine;</a:t>
            </a:r>
            <a:b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To be clothed upon with meekness</a:t>
            </a:r>
            <a:b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</a:br>
            <a:r>
              <a:rPr lang="en-AU" altLang="en-US" sz="4000" dirty="0">
                <a:effectLst>
                  <a:outerShdw blurRad="38100" dist="38100" dir="2700000" algn="tl">
                    <a:srgbClr val="1B1B1B"/>
                  </a:outerShdw>
                </a:effectLst>
                <a:cs typeface="Tahoma" panose="020B0604030504040204" pitchFamily="34" charset="0"/>
              </a:rPr>
              <a:t>And to have no will but thine</a:t>
            </a:r>
            <a:r>
              <a:rPr lang="en-AU" altLang="en-US" sz="4000" dirty="0">
                <a:cs typeface="Tahoma" panose="020B0604030504040204" pitchFamily="34" charset="0"/>
              </a:rPr>
              <a:t>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CEF602-BB70-EABE-0948-6B563171BF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ahoma" panose="020B0604030504040204" pitchFamily="34" charset="0"/>
              </a:rPr>
              <a:t>Chorus</a:t>
            </a:r>
            <a:br>
              <a:rPr lang="en-AU" altLang="en-US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Thou who </a:t>
            </a:r>
            <a:r>
              <a:rPr lang="en-AU" altLang="en-US" sz="4000" dirty="0" err="1">
                <a:cs typeface="Tahoma" panose="020B0604030504040204" pitchFamily="34" charset="0"/>
              </a:rPr>
              <a:t>knowest</a:t>
            </a:r>
            <a:r>
              <a:rPr lang="en-AU" altLang="en-US" sz="4000" dirty="0">
                <a:cs typeface="Tahoma" panose="020B0604030504040204" pitchFamily="34" charset="0"/>
              </a:rPr>
              <a:t> all my weakness,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Thou who </a:t>
            </a:r>
            <a:r>
              <a:rPr lang="en-AU" altLang="en-US" sz="4000" dirty="0" err="1">
                <a:cs typeface="Tahoma" panose="020B0604030504040204" pitchFamily="34" charset="0"/>
              </a:rPr>
              <a:t>knowest</a:t>
            </a:r>
            <a:r>
              <a:rPr lang="en-AU" altLang="en-US" sz="4000" dirty="0">
                <a:cs typeface="Tahoma" panose="020B0604030504040204" pitchFamily="34" charset="0"/>
              </a:rPr>
              <a:t> all my care,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While I plead each precious promise,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Hear, O hear, and answer prayer!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31512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1851A93E-A369-070B-06DD-CFD5ABC32B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32856"/>
            <a:ext cx="9144000" cy="2592288"/>
          </a:xfrm>
        </p:spPr>
        <p:txBody>
          <a:bodyPr/>
          <a:lstStyle/>
          <a:p>
            <a:r>
              <a:rPr lang="en-AU" altLang="en-US" sz="2000" dirty="0">
                <a:cs typeface="Tahoma" panose="020B0604030504040204" pitchFamily="34" charset="0"/>
              </a:rPr>
              <a:t>Verse 3</a:t>
            </a:r>
            <a:br>
              <a:rPr lang="en-AU" altLang="en-US" sz="14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I am praying, </a:t>
            </a:r>
            <a:r>
              <a:rPr lang="en-AU" altLang="en-US" sz="4000" dirty="0" err="1">
                <a:cs typeface="Tahoma" panose="020B0604030504040204" pitchFamily="34" charset="0"/>
              </a:rPr>
              <a:t>blessèd</a:t>
            </a:r>
            <a:r>
              <a:rPr lang="en-AU" altLang="en-US" sz="4000" dirty="0">
                <a:cs typeface="Tahoma" panose="020B0604030504040204" pitchFamily="34" charset="0"/>
              </a:rPr>
              <a:t> Saviour,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And my constant prayer shall be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For a perfect consecration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That shall make me more like thee.</a:t>
            </a:r>
          </a:p>
          <a:p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1CEF602-BB70-EABE-0948-6B563171BF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ahoma" panose="020B0604030504040204" pitchFamily="34" charset="0"/>
              </a:rPr>
              <a:t>Chorus</a:t>
            </a:r>
            <a:br>
              <a:rPr lang="en-AU" altLang="en-US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Thou who </a:t>
            </a:r>
            <a:r>
              <a:rPr lang="en-AU" altLang="en-US" sz="4000" dirty="0" err="1">
                <a:cs typeface="Tahoma" panose="020B0604030504040204" pitchFamily="34" charset="0"/>
              </a:rPr>
              <a:t>knowest</a:t>
            </a:r>
            <a:r>
              <a:rPr lang="en-AU" altLang="en-US" sz="4000" dirty="0">
                <a:cs typeface="Tahoma" panose="020B0604030504040204" pitchFamily="34" charset="0"/>
              </a:rPr>
              <a:t> all my weakness,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Thou who </a:t>
            </a:r>
            <a:r>
              <a:rPr lang="en-AU" altLang="en-US" sz="4000" dirty="0" err="1">
                <a:cs typeface="Tahoma" panose="020B0604030504040204" pitchFamily="34" charset="0"/>
              </a:rPr>
              <a:t>knowest</a:t>
            </a:r>
            <a:r>
              <a:rPr lang="en-AU" altLang="en-US" sz="4000" dirty="0">
                <a:cs typeface="Tahoma" panose="020B0604030504040204" pitchFamily="34" charset="0"/>
              </a:rPr>
              <a:t> all my care,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While I plead each precious promise,</a:t>
            </a:r>
            <a:br>
              <a:rPr lang="en-AU" altLang="en-US" sz="4000" dirty="0">
                <a:cs typeface="Tahoma" panose="020B0604030504040204" pitchFamily="34" charset="0"/>
              </a:rPr>
            </a:br>
            <a:r>
              <a:rPr lang="en-AU" altLang="en-US" sz="4000" dirty="0">
                <a:cs typeface="Tahoma" panose="020B0604030504040204" pitchFamily="34" charset="0"/>
              </a:rPr>
              <a:t>Hear, O hear, and answer prayer!</a:t>
            </a:r>
          </a:p>
          <a:p>
            <a:endParaRPr lang="en-AU" dirty="0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567D2BC2-2F18-A05A-7FBC-63CAC165FF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589588"/>
            <a:ext cx="60991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 dirty="0">
                <a:latin typeface="akagi_probook"/>
              </a:rPr>
              <a:t>CCLI Song # 3359664</a:t>
            </a:r>
          </a:p>
          <a:p>
            <a:pPr eaLnBrk="1" hangingPunct="1"/>
            <a:r>
              <a:rPr lang="en-US" altLang="en-US" sz="1200" dirty="0">
                <a:latin typeface="akagi_probook"/>
              </a:rPr>
              <a:t>Fanny Jane Crosby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200" dirty="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200" i="1" dirty="0">
                <a:latin typeface="akagi_probook"/>
              </a:rPr>
              <a:t>For use solely with the </a:t>
            </a:r>
            <a:r>
              <a:rPr lang="en-US" altLang="en-US" sz="1200" i="1" dirty="0" err="1">
                <a:latin typeface="akagi_probook"/>
              </a:rPr>
              <a:t>SongSelect</a:t>
            </a:r>
            <a:r>
              <a:rPr lang="en-US" altLang="en-US" sz="1200" i="1" dirty="0">
                <a:latin typeface="akagi_probook"/>
              </a:rPr>
              <a:t>® </a:t>
            </a:r>
            <a:r>
              <a:rPr lang="en-US" altLang="en-US" sz="1200" i="1" dirty="0">
                <a:latin typeface="akagi_probook"/>
                <a:hlinkClick r:id="rId2"/>
              </a:rPr>
              <a:t>Terms of Use</a:t>
            </a:r>
            <a:r>
              <a:rPr lang="en-US" altLang="en-US" sz="1200" i="1" dirty="0">
                <a:latin typeface="akagi_probook"/>
              </a:rPr>
              <a:t>. All rights reserved. </a:t>
            </a:r>
            <a:r>
              <a:rPr lang="en-US" altLang="en-US" sz="1200" i="1" dirty="0">
                <a:latin typeface="akagi_probook"/>
                <a:hlinkClick r:id="rId3"/>
              </a:rPr>
              <a:t>www.ccli.com</a:t>
            </a:r>
            <a:endParaRPr lang="en-US" altLang="en-US" sz="1200" i="1" dirty="0">
              <a:latin typeface="akagi_probook"/>
            </a:endParaRPr>
          </a:p>
          <a:p>
            <a:pPr eaLnBrk="1" hangingPunct="1"/>
            <a:r>
              <a:rPr lang="en-US" altLang="en-US" sz="1200" dirty="0">
                <a:latin typeface="akagi_probook"/>
              </a:rPr>
              <a:t>CCLI </a:t>
            </a:r>
            <a:r>
              <a:rPr lang="en-US" altLang="en-US" sz="1200" dirty="0" err="1">
                <a:latin typeface="akagi_probook"/>
              </a:rPr>
              <a:t>Licence</a:t>
            </a:r>
            <a:r>
              <a:rPr lang="en-US" altLang="en-US" sz="1200" dirty="0"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4284780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235</Words>
  <Application>Microsoft Office PowerPoint</Application>
  <PresentationFormat>Widescreen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Calibri</vt:lpstr>
      <vt:lpstr>Arial</vt:lpstr>
      <vt:lpstr>Calibri Light</vt:lpstr>
      <vt:lpstr>Tahoma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584. I am praying, blessèd Saviour, To be more and more like thee; I am praying that thy Spirit Like a dove may rest on me.</dc:title>
  <dc:creator>Perth Fortress</dc:creator>
  <cp:lastModifiedBy>Narelle Wheaton</cp:lastModifiedBy>
  <cp:revision>8</cp:revision>
  <dcterms:created xsi:type="dcterms:W3CDTF">2000-01-02T01:34:39Z</dcterms:created>
  <dcterms:modified xsi:type="dcterms:W3CDTF">2023-07-27T02:11:47Z</dcterms:modified>
</cp:coreProperties>
</file>